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0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4DAA-A3EF-E044-B728-503ECDD7832D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E6041-A507-4846-AD61-BA4FBF3EF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E6041-A507-4846-AD61-BA4FBF3EF8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E6041-A507-4846-AD61-BA4FBF3EF8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GESTURal</a:t>
            </a:r>
            <a:r>
              <a:rPr lang="en-US" dirty="0"/>
              <a:t> musical interfaces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MASTERS PROJECT/ INDEPENDENT STUDY (ART 890)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Sandeep </a:t>
            </a:r>
            <a:r>
              <a:rPr lang="en-US" dirty="0" err="1"/>
              <a:t>Dasari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59919" y="5407772"/>
            <a:ext cx="587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Git: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sandcobainer</a:t>
            </a:r>
            <a:r>
              <a:rPr lang="en-US" dirty="0"/>
              <a:t>/</a:t>
            </a:r>
            <a:r>
              <a:rPr lang="en-US" dirty="0" err="1"/>
              <a:t>gesturalmusicinterfaces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Classified gestures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59468" r="77169" b="23336"/>
          <a:stretch/>
        </p:blipFill>
        <p:spPr>
          <a:xfrm>
            <a:off x="2231136" y="2616200"/>
            <a:ext cx="1350264" cy="1012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57593" r="77500" b="23889"/>
          <a:stretch/>
        </p:blipFill>
        <p:spPr>
          <a:xfrm>
            <a:off x="4241800" y="2616200"/>
            <a:ext cx="1205111" cy="10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t="52495" r="72187" b="19630"/>
          <a:stretch/>
        </p:blipFill>
        <p:spPr>
          <a:xfrm>
            <a:off x="5930901" y="2616200"/>
            <a:ext cx="1155700" cy="105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56930" r="73933" b="23043"/>
          <a:stretch/>
        </p:blipFill>
        <p:spPr>
          <a:xfrm>
            <a:off x="7570591" y="2616200"/>
            <a:ext cx="1277297" cy="1059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61916" r="75692" b="19120"/>
          <a:stretch/>
        </p:blipFill>
        <p:spPr>
          <a:xfrm>
            <a:off x="3054350" y="4425894"/>
            <a:ext cx="1054100" cy="1035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61851" r="75625" b="20371"/>
          <a:stretch/>
        </p:blipFill>
        <p:spPr>
          <a:xfrm>
            <a:off x="5035550" y="4425894"/>
            <a:ext cx="1182465" cy="10351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1136" y="3771900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96705" y="3771900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1426" y="3771900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70591" y="3791466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3750" y="556099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00700" y="556099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Gesture 6</a:t>
            </a:r>
          </a:p>
        </p:txBody>
      </p:sp>
    </p:spTree>
    <p:extLst>
      <p:ext uri="{BB962C8B-B14F-4D97-AF65-F5344CB8AC3E}">
        <p14:creationId xmlns:p14="http://schemas.microsoft.com/office/powerpoint/2010/main" val="73745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Framework mapping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/>
              <a:t>Keeping everything inside MAX/MSP</a:t>
            </a:r>
          </a:p>
          <a:p>
            <a:r>
              <a:rPr lang="en-US"/>
              <a:t>Easy to build and release Max for Live plugins for Ableton Live</a:t>
            </a:r>
          </a:p>
          <a:p>
            <a:r>
              <a:rPr lang="en-US"/>
              <a:t>MIDI keyboard for scoring movies</a:t>
            </a:r>
          </a:p>
          <a:p>
            <a:r>
              <a:rPr lang="en-US"/>
              <a:t>Interface to control knobs, pedals and switches in a DAW</a:t>
            </a:r>
          </a:p>
          <a:p>
            <a:r>
              <a:rPr lang="en-US"/>
              <a:t>Granular synth to control voices</a:t>
            </a:r>
          </a:p>
          <a:p>
            <a:r>
              <a:rPr lang="en-US"/>
              <a:t>DJ turntable for scratching?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3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03E99-1103-9543-8616-B04D4CF40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Improve kinds of sounds generated on the sampling or synthesis end</a:t>
            </a:r>
          </a:p>
          <a:p>
            <a:r>
              <a:rPr lang="en-US" dirty="0"/>
              <a:t>Dynamic gestures</a:t>
            </a:r>
          </a:p>
          <a:p>
            <a:r>
              <a:rPr lang="en-US" dirty="0"/>
              <a:t>Use gesture following for detecting partial gestures </a:t>
            </a:r>
            <a:r>
              <a:rPr lang="mr-IN" dirty="0"/>
              <a:t>–</a:t>
            </a:r>
            <a:r>
              <a:rPr lang="en-US" dirty="0"/>
              <a:t> ACTIVE AREA OF RESEARCH</a:t>
            </a:r>
          </a:p>
          <a:p>
            <a:r>
              <a:rPr lang="en-US" dirty="0"/>
              <a:t>Use this to study neuroscience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Embodied music cognition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Proprioception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Haptic Feedback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0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Questions/Feedback?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895600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Music Technology</a:t>
            </a:r>
          </a:p>
          <a:p>
            <a:r>
              <a:rPr lang="en-US" dirty="0"/>
              <a:t>Gesture Recognition</a:t>
            </a:r>
          </a:p>
          <a:p>
            <a:r>
              <a:rPr lang="en-US" dirty="0"/>
              <a:t>MIDI and Audio Synthesis</a:t>
            </a:r>
          </a:p>
          <a:p>
            <a:r>
              <a:rPr lang="en-US" dirty="0"/>
              <a:t>Max MSP</a:t>
            </a:r>
          </a:p>
          <a:p>
            <a:r>
              <a:rPr lang="en-US" dirty="0"/>
              <a:t>Machine Learning and Gesture Recognition in music</a:t>
            </a:r>
          </a:p>
          <a:p>
            <a:r>
              <a:rPr lang="en-US" dirty="0"/>
              <a:t>Real time application with Leap Motion</a:t>
            </a:r>
          </a:p>
          <a:p>
            <a:r>
              <a:rPr lang="en-US" dirty="0"/>
              <a:t>Future Work and Ideas</a:t>
            </a:r>
          </a:p>
        </p:txBody>
      </p:sp>
    </p:spTree>
    <p:extLst>
      <p:ext uri="{BB962C8B-B14F-4D97-AF65-F5344CB8AC3E}">
        <p14:creationId xmlns:p14="http://schemas.microsoft.com/office/powerpoint/2010/main" val="111405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57438"/>
            <a:ext cx="7729728" cy="3382589"/>
          </a:xfrm>
        </p:spPr>
        <p:txBody>
          <a:bodyPr>
            <a:normAutofit/>
          </a:bodyPr>
          <a:lstStyle/>
          <a:p>
            <a:r>
              <a:rPr lang="en-US" dirty="0"/>
              <a:t>Using technology to synthesize or shape sound</a:t>
            </a:r>
          </a:p>
          <a:p>
            <a:r>
              <a:rPr lang="en-US" dirty="0" err="1"/>
              <a:t>Djing</a:t>
            </a:r>
            <a:r>
              <a:rPr lang="en-US" dirty="0"/>
              <a:t>, Electronic Dance Music (EDM)</a:t>
            </a:r>
          </a:p>
          <a:p>
            <a:r>
              <a:rPr lang="en-US" dirty="0"/>
              <a:t>Analog to Digital</a:t>
            </a:r>
          </a:p>
          <a:p>
            <a:r>
              <a:rPr lang="en-US" dirty="0"/>
              <a:t>New interfaces to control sound</a:t>
            </a:r>
          </a:p>
          <a:p>
            <a:r>
              <a:rPr lang="en-US" dirty="0"/>
              <a:t>Recording devices</a:t>
            </a:r>
          </a:p>
          <a:p>
            <a:r>
              <a:rPr lang="en-US" dirty="0"/>
              <a:t>Write new music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Tools to study sound and improve expression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64" y="3035300"/>
            <a:ext cx="2870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86615"/>
          </a:xfrm>
        </p:spPr>
        <p:txBody>
          <a:bodyPr/>
          <a:lstStyle/>
          <a:p>
            <a:r>
              <a:rPr lang="en-US" dirty="0"/>
              <a:t>Musical Instrument Digital Interface is a protocol to connect electronic music instruments, computers and audio devices.</a:t>
            </a:r>
          </a:p>
          <a:p>
            <a:r>
              <a:rPr lang="en-US" dirty="0"/>
              <a:t>Just digital event messages specifying pitch (frequency), velocity (amplitude) machines, turn tables</a:t>
            </a:r>
          </a:p>
          <a:p>
            <a:r>
              <a:rPr lang="en-US" dirty="0"/>
              <a:t>Audio Science embraced by musicians</a:t>
            </a:r>
          </a:p>
          <a:p>
            <a:r>
              <a:rPr lang="en-US" dirty="0"/>
              <a:t>Detect hand distances to calculate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0" indent="0">
              <a:buNone/>
            </a:pPr>
            <a:r>
              <a:rPr lang="en-US" dirty="0"/>
              <a:t>How can we improve on this?</a:t>
            </a:r>
          </a:p>
        </p:txBody>
      </p:sp>
    </p:spTree>
    <p:extLst>
      <p:ext uri="{BB962C8B-B14F-4D97-AF65-F5344CB8AC3E}">
        <p14:creationId xmlns:p14="http://schemas.microsoft.com/office/powerpoint/2010/main" val="204502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Audio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Power of MIDI and Digital Signal Processing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Faster computers -&gt; MORE DSP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Softwares for audio synthesis and sound generation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Use gestures to control audio parameters in complex algorithms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Control multiple parameters on X, Y and Z axes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Spatial note arrangement around the artist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04834-1CB1-DB4C-9F77-2B6D1D09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39504"/>
            <a:ext cx="6250769" cy="38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GESTURE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Gestures are human movements that communicate a meaning.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Theremin is an electronic musical instrument controller without physical contact.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Add gesture recognition to an instrument or interface in real time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Classify hand gestures of the artist to perform changes in audio synthesis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Gestures fall into 2 kinds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1. static gestures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2. dynamic gestures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810754"/>
            <a:ext cx="6250769" cy="50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Machine learning for gesture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Classifying static gestures is easier (use classification models)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Chose SVM (complex dataset with many gestures but less amount of data)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Classifying dynamic gestures is tricky (Hidden Markov Models?)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>
                <a:solidFill>
                  <a:schemeClr val="bg1"/>
                </a:solidFill>
              </a:rPr>
              <a:t>define start and end of a gesture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>
                <a:solidFill>
                  <a:schemeClr val="bg1"/>
                </a:solidFill>
              </a:rPr>
              <a:t>speed of the gesture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>
                <a:solidFill>
                  <a:schemeClr val="bg1"/>
                </a:solidFill>
              </a:rPr>
              <a:t>Occlusion (overlapping hands)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>
                <a:solidFill>
                  <a:schemeClr val="bg1"/>
                </a:solidFill>
              </a:rPr>
              <a:t>noise (partial misclassification)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042EE-BC1D-A14F-902E-B6DD09DB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70186"/>
            <a:ext cx="6250769" cy="41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Max / MSp for real time MACHINE LEARNING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Flexible (own patches)</a:t>
            </a:r>
          </a:p>
          <a:p>
            <a:pPr>
              <a:lnSpc>
                <a:spcPct val="90000"/>
              </a:lnSpc>
            </a:pPr>
            <a:r>
              <a:rPr lang="en-US"/>
              <a:t>Modular</a:t>
            </a:r>
          </a:p>
          <a:p>
            <a:pPr>
              <a:lnSpc>
                <a:spcPct val="90000"/>
              </a:lnSpc>
            </a:pPr>
            <a:r>
              <a:rPr lang="en-US"/>
              <a:t>Easy data handling</a:t>
            </a:r>
          </a:p>
          <a:p>
            <a:pPr>
              <a:lnSpc>
                <a:spcPct val="90000"/>
              </a:lnSpc>
            </a:pPr>
            <a:r>
              <a:rPr lang="en-US"/>
              <a:t>Documentation / community</a:t>
            </a:r>
          </a:p>
          <a:p>
            <a:pPr>
              <a:lnSpc>
                <a:spcPct val="90000"/>
              </a:lnSpc>
            </a:pPr>
            <a:r>
              <a:rPr lang="en-US"/>
              <a:t>Fast and real time</a:t>
            </a:r>
          </a:p>
          <a:p>
            <a:pPr>
              <a:lnSpc>
                <a:spcPct val="90000"/>
              </a:lnSpc>
            </a:pPr>
            <a:r>
              <a:rPr lang="en-US"/>
              <a:t>Easy to prototype models</a:t>
            </a:r>
          </a:p>
          <a:p>
            <a:pPr>
              <a:lnSpc>
                <a:spcPct val="90000"/>
              </a:lnSpc>
            </a:pPr>
            <a:r>
              <a:rPr lang="en-US"/>
              <a:t>Built for Audio Synthesis</a:t>
            </a:r>
          </a:p>
          <a:p>
            <a:pPr>
              <a:lnSpc>
                <a:spcPct val="90000"/>
              </a:lnSpc>
            </a:pPr>
            <a:r>
              <a:rPr lang="en-US"/>
              <a:t>Simple predefined models 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2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Data acquisition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/>
              <a:t>Leap Motion is a computer hardware sensor that supports hand and finger motions as input without touching. </a:t>
            </a:r>
          </a:p>
          <a:p>
            <a:r>
              <a:rPr lang="en-US"/>
              <a:t>Detailed 3-D coordinates of fingers, bones, palm and elbow positions</a:t>
            </a:r>
          </a:p>
          <a:p>
            <a:r>
              <a:rPr lang="en-US"/>
              <a:t>Building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distance between fingers to palm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distance between fingers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distance between pointing fingers and thumb</a:t>
            </a:r>
          </a:p>
          <a:p>
            <a:pPr marL="0" indent="0">
              <a:buNone/>
            </a:pPr>
            <a:r>
              <a:rPr lang="en-US"/>
              <a:t>Feature set is a list of 12 euclidean distances  </a:t>
            </a:r>
          </a:p>
        </p:txBody>
      </p:sp>
    </p:spTree>
    <p:extLst>
      <p:ext uri="{BB962C8B-B14F-4D97-AF65-F5344CB8AC3E}">
        <p14:creationId xmlns:p14="http://schemas.microsoft.com/office/powerpoint/2010/main" val="1780054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508</Words>
  <Application>Microsoft Macintosh PowerPoint</Application>
  <PresentationFormat>Widescreen</PresentationFormat>
  <Paragraphs>95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GESTURal musical interfaces</vt:lpstr>
      <vt:lpstr>overview</vt:lpstr>
      <vt:lpstr>Music technology</vt:lpstr>
      <vt:lpstr>MIDI</vt:lpstr>
      <vt:lpstr>Audio synthesis</vt:lpstr>
      <vt:lpstr>GESTURE RECOGNITION</vt:lpstr>
      <vt:lpstr>Machine learning for gesture recognition</vt:lpstr>
      <vt:lpstr>Max / MSp for real time MACHINE LEARNING  </vt:lpstr>
      <vt:lpstr>Data acquisition and features</vt:lpstr>
      <vt:lpstr>Classified gestures</vt:lpstr>
      <vt:lpstr>Framework mapping ideas</vt:lpstr>
      <vt:lpstr>FUTURE WORK</vt:lpstr>
      <vt:lpstr>Questions/Feedback?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GESTURal musical interfaces</dc:title>
  <dc:creator>Sandeep Dasari</dc:creator>
  <cp:lastModifiedBy>Sandeep Dasari</cp:lastModifiedBy>
  <cp:revision>1</cp:revision>
  <dcterms:created xsi:type="dcterms:W3CDTF">2018-12-06T23:18:00Z</dcterms:created>
  <dcterms:modified xsi:type="dcterms:W3CDTF">2018-12-06T23:21:35Z</dcterms:modified>
</cp:coreProperties>
</file>